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540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1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727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5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3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6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49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63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5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5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6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30" y="1013722"/>
            <a:ext cx="10869750" cy="1237298"/>
          </a:xfrm>
        </p:spPr>
        <p:txBody>
          <a:bodyPr>
            <a:normAutofit/>
          </a:bodyPr>
          <a:lstStyle/>
          <a:p>
            <a:r>
              <a:rPr lang="hr-HR" sz="6600"/>
              <a:t>Migracije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230" y="566008"/>
            <a:ext cx="10869750" cy="5386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Kviz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154184" y="2884231"/>
            <a:ext cx="3005889" cy="4046220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255941"/>
            <a:ext cx="10059627" cy="2414308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6283F864-E3D1-457B-865A-DDC32254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80808" y="1936677"/>
            <a:ext cx="3006491" cy="4046220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723" y="1165098"/>
            <a:ext cx="955320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Prema prikazanom grafu, koje godine je bio vrhunac iseljavanja iz Hrvatske?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70522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2016.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51961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2017.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833400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2018.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79A54D0-F0A3-4806-B6FD-000AD0164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4" y="2319009"/>
            <a:ext cx="6226181" cy="31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77" y="141092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Koja od djelatnosti je u Hrvatskoj najčešće povezana sa sezonskim migracijama?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Posao u turizmu - Prepoznajte svoju priliku!">
            <a:hlinkClick r:id="rId3" action="ppaction://hlinksldjump"/>
            <a:extLst>
              <a:ext uri="{FF2B5EF4-FFF2-40B4-BE49-F238E27FC236}">
                <a16:creationId xmlns:a16="http://schemas.microsoft.com/office/drawing/2014/main" id="{E1D0E941-7BF1-4CC2-B846-A9C98E1E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954947"/>
            <a:ext cx="3190875" cy="20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joprivreda – Ploče Online">
            <a:hlinkClick r:id="rId5" action="ppaction://hlinksldjump"/>
            <a:extLst>
              <a:ext uri="{FF2B5EF4-FFF2-40B4-BE49-F238E27FC236}">
                <a16:creationId xmlns:a16="http://schemas.microsoft.com/office/drawing/2014/main" id="{C75BB9A2-FA0E-4ABB-A937-84D84F05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954947"/>
            <a:ext cx="3590925" cy="20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barstvo - Uprava za stručnu podršku razvoju poljoprivrede i ribarstva">
            <a:hlinkClick r:id="rId5" action="ppaction://hlinksldjump"/>
            <a:extLst>
              <a:ext uri="{FF2B5EF4-FFF2-40B4-BE49-F238E27FC236}">
                <a16:creationId xmlns:a16="http://schemas.microsoft.com/office/drawing/2014/main" id="{F1E5C35F-4FF3-4DFD-924F-ACCA3702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93" y="3954947"/>
            <a:ext cx="3740983" cy="20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100916"/>
            <a:ext cx="1022032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Koje godine se negativni migracijski saldo udvostručio u odnosu na prošlu godinu?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738695" y="39120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2014.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738695" y="279532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2011.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738695" y="51044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2017.</a:t>
            </a:r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51140814-E929-4169-8044-325886863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74" y="2811768"/>
            <a:ext cx="7353926" cy="31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8" y="1768437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Razlika između broja emigranata i broja imigranata nazivamo…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Prirodna promjena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6773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Selidbena promjena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55647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Opća promjena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100916"/>
            <a:ext cx="618903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7</a:t>
            </a:r>
            <a:r>
              <a:rPr lang="hr-HR"/>
              <a:t>. </a:t>
            </a:r>
            <a:r>
              <a:rPr lang="hr-HR" dirty="0"/>
              <a:t>Koja od navedenih hrvatskih županija ima pozitivan migracijski saldo?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1485771" y="54543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Varaždinska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1485771" y="32858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Karlovačka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1485771" y="439377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Međimurska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F93910-0E6E-4FF6-9115-E969FB96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57" y="1026099"/>
            <a:ext cx="4281146" cy="58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899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1520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Razloge iseljavanja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810649" y="48987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Čimbenici iseljavanja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Privlačni i potisni čimbenici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6327430" y="35078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+ i - čimbenici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54" y="2682828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Prema trajnosti migracije mogu biti…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4213934" y="491167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Stalne i privremene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859477" y="36535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Gospodarske i negospodarske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1762954" y="367143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Sezonske i gospodarske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140</Words>
  <Application>Microsoft Office PowerPoint</Application>
  <PresentationFormat>Široki zaslon</PresentationFormat>
  <Paragraphs>42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5" baseType="lpstr">
      <vt:lpstr>Franklin Gothic Book</vt:lpstr>
      <vt:lpstr>Žetva</vt:lpstr>
      <vt:lpstr>Migracije</vt:lpstr>
      <vt:lpstr>1. Razlika između broja emigranata i broja imigranata nazivamo…</vt:lpstr>
      <vt:lpstr>PowerPoint prezentacija</vt:lpstr>
      <vt:lpstr>PowerPoint prezentacija</vt:lpstr>
      <vt:lpstr>2. Razloge iseljavanja nazivamo…</vt:lpstr>
      <vt:lpstr>PowerPoint prezentacija</vt:lpstr>
      <vt:lpstr>PowerPoint prezentacija</vt:lpstr>
      <vt:lpstr>3. Prema trajnosti migracije mogu biti…</vt:lpstr>
      <vt:lpstr>PowerPoint prezentacija</vt:lpstr>
      <vt:lpstr>PowerPoint prezentacija</vt:lpstr>
      <vt:lpstr>4. Prema prikazanom grafu, koje godine je bio vrhunac iseljavanja iz Hrvatske?</vt:lpstr>
      <vt:lpstr>PowerPoint prezentacija</vt:lpstr>
      <vt:lpstr>PowerPoint prezentacija</vt:lpstr>
      <vt:lpstr>5. Koja od djelatnosti je u Hrvatskoj najčešće povezana sa sezonskim migracijama?</vt:lpstr>
      <vt:lpstr>PowerPoint prezentacija</vt:lpstr>
      <vt:lpstr>PowerPoint prezentacija</vt:lpstr>
      <vt:lpstr>6. Koje godine se negativni migracijski saldo udvostručio u odnosu na prošlu godinu?</vt:lpstr>
      <vt:lpstr>PowerPoint prezentacija</vt:lpstr>
      <vt:lpstr>PowerPoint prezentacija</vt:lpstr>
      <vt:lpstr>7. Koja od navedenih hrvatskih županija ima pozitivan migracijski saldo?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Migracije</dc:title>
  <dc:creator>MARKO VLADIĆ</dc:creator>
  <cp:lastModifiedBy>MARKO VLADIĆ</cp:lastModifiedBy>
  <cp:revision>5</cp:revision>
  <dcterms:created xsi:type="dcterms:W3CDTF">2020-10-01T13:15:49Z</dcterms:created>
  <dcterms:modified xsi:type="dcterms:W3CDTF">2020-10-01T14:29:22Z</dcterms:modified>
</cp:coreProperties>
</file>